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396" r:id="rId113"/>
    <p:sldId id="394" r:id="rId114"/>
    <p:sldId id="320" r:id="rId115"/>
    <p:sldId id="316" r:id="rId116"/>
    <p:sldId id="318" r:id="rId117"/>
    <p:sldId id="272" r:id="rId118"/>
    <p:sldId id="265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666666"/>
    <a:srgbClr val="D83CD8"/>
    <a:srgbClr val="646464"/>
    <a:srgbClr val="A1A1A1"/>
    <a:srgbClr val="8E8E8E"/>
    <a:srgbClr val="0077C8"/>
    <a:srgbClr val="0099FF"/>
    <a:srgbClr val="0092F6"/>
    <a:srgbClr val="CD6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971" dt="2023-01-26T03:37:36.9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modSld sldOrd">
      <pc:chgData name="Tsemach Mizrachi" userId="85fcc19c-b38c-410f-93a9-519990a4c1f0" providerId="ADAL" clId="{DB6A5D41-9F77-4945-A664-8C83B6A8898B}" dt="2023-01-26T03:37:40.823" v="1633" actId="1076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6T02:58:50.554" v="742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6T02:43:00.027" v="334" actId="1076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6T02:44:06.066" v="401" actId="14100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6T02:47:05.900" v="476" actId="1076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6T02:50:25.333" v="551" actId="1076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6T02:50:25.333" v="551" actId="1076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6T02:51:00.771" v="593" actId="14100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6T02:58:14.293" v="724" actId="14100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6T02:58:26.003" v="738" actId="14100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6T02:58:01.395" v="714" actId="1076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6T02:58:50.554" v="742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6T02:45:01.364" v="415" actId="14100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6T02:42:51.588" v="332" actId="120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6T02:55:40.436" v="662" actId="20577"/>
          <ac:spMkLst>
            <pc:docMk/>
            <pc:sldMk cId="730685718" sldId="323"/>
            <ac:spMk id="97" creationId="{73D85896-9878-4D30-B0E7-BA7CF5264188}"/>
          </ac:spMkLst>
        </pc:s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6T02:39:07.130" v="200" actId="1076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">
        <pc:chgData name="Tsemach Mizrachi" userId="85fcc19c-b38c-410f-93a9-519990a4c1f0" providerId="ADAL" clId="{DB6A5D41-9F77-4945-A664-8C83B6A8898B}" dt="2023-01-26T02:37:56.985" v="182" actId="2890"/>
        <pc:sldMkLst>
          <pc:docMk/>
          <pc:sldMk cId="2352988857" sldId="394"/>
        </pc:sldMkLst>
      </pc:sldChg>
      <pc:sldChg chg="addSp delSp modSp add mod">
        <pc:chgData name="Tsemach Mizrachi" userId="85fcc19c-b38c-410f-93a9-519990a4c1f0" providerId="ADAL" clId="{DB6A5D41-9F77-4945-A664-8C83B6A8898B}" dt="2023-01-26T03:24:11.021" v="1242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6T03:23:47.453" v="1222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mod ord">
        <pc:chgData name="Tsemach Mizrachi" userId="85fcc19c-b38c-410f-93a9-519990a4c1f0" providerId="ADAL" clId="{DB6A5D41-9F77-4945-A664-8C83B6A8898B}" dt="2023-01-26T03:37:40.823" v="1633" actId="107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6T03:25:12.944" v="1274" actId="20577"/>
          <ac:spMkLst>
            <pc:docMk/>
            <pc:sldMk cId="3871796039" sldId="396"/>
            <ac:spMk id="2" creationId="{040AC9AD-40B0-4D8F-B7E3-CC69AD5DF57F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3:36:57.981" v="1618" actId="14100"/>
          <ac:spMkLst>
            <pc:docMk/>
            <pc:sldMk cId="3871796039" sldId="396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6T03:37:08.812" v="1622" actId="20577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6T03:36:51.890" v="1617" actId="6549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6T03:37:40.823" v="1633" actId="1076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picChg chg="mod">
          <ac:chgData name="Tsemach Mizrachi" userId="85fcc19c-b38c-410f-93a9-519990a4c1f0" providerId="ADAL" clId="{DB6A5D41-9F77-4945-A664-8C83B6A8898B}" dt="2023-01-26T03:37:33.372" v="1629" actId="1076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5" Type="http://schemas.openxmlformats.org/officeDocument/2006/relationships/image" Target="../media/image32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2560125" y="1279971"/>
                <a:ext cx="565630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125" y="1279971"/>
                <a:ext cx="565630" cy="36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3549741" y="953101"/>
                <a:ext cx="4405539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41" y="953101"/>
                <a:ext cx="4405539" cy="360748"/>
              </a:xfrm>
              <a:prstGeom prst="rect">
                <a:avLst/>
              </a:prstGeom>
              <a:blipFill>
                <a:blip r:embed="rId3"/>
                <a:stretch>
                  <a:fillRect l="-2766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5035791" y="3407584"/>
                <a:ext cx="4360136" cy="1581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791" y="3407584"/>
                <a:ext cx="4360136" cy="1581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B619D2-753B-9E90-6525-7BCB0322E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31" y="930893"/>
            <a:ext cx="2402851" cy="1260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45581-2074-AF19-F245-CE15E2A1DD47}"/>
                  </a:ext>
                </a:extLst>
              </p:cNvPr>
              <p:cNvSpPr/>
              <p:nvPr/>
            </p:nvSpPr>
            <p:spPr>
              <a:xfrm>
                <a:off x="3553733" y="1460345"/>
                <a:ext cx="4864081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45581-2074-AF19-F245-CE15E2A1D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733" y="1460345"/>
                <a:ext cx="4864081" cy="360748"/>
              </a:xfrm>
              <a:prstGeom prst="rect">
                <a:avLst/>
              </a:prstGeom>
              <a:blipFill>
                <a:blip r:embed="rId6"/>
                <a:stretch>
                  <a:fillRect l="-1880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7B29FC-4D28-583E-A846-18A8B4004C97}"/>
                  </a:ext>
                </a:extLst>
              </p:cNvPr>
              <p:cNvSpPr/>
              <p:nvPr/>
            </p:nvSpPr>
            <p:spPr>
              <a:xfrm>
                <a:off x="3549741" y="1863265"/>
                <a:ext cx="5656798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𝑐𝑜𝑛𝑡𝑎𝑖𝑛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7B29FC-4D28-583E-A846-18A8B4004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41" y="1863265"/>
                <a:ext cx="5656798" cy="360748"/>
              </a:xfrm>
              <a:prstGeom prst="rect">
                <a:avLst/>
              </a:prstGeom>
              <a:blipFill>
                <a:blip r:embed="rId7"/>
                <a:stretch>
                  <a:fillRect l="-1078" b="-25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3A7BD6-7C50-BB98-B90F-E176BF5F5B92}"/>
                  </a:ext>
                </a:extLst>
              </p:cNvPr>
              <p:cNvSpPr/>
              <p:nvPr/>
            </p:nvSpPr>
            <p:spPr>
              <a:xfrm>
                <a:off x="3731051" y="2223196"/>
                <a:ext cx="3549748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3A7BD6-7C50-BB98-B90F-E176BF5F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51" y="2223196"/>
                <a:ext cx="3549748" cy="360748"/>
              </a:xfrm>
              <a:prstGeom prst="rect">
                <a:avLst/>
              </a:prstGeom>
              <a:blipFill>
                <a:blip r:embed="rId8"/>
                <a:stretch>
                  <a:fillRect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838200" y="2905814"/>
            <a:ext cx="2518426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400" dirty="0">
                <a:solidFill>
                  <a:schemeClr val="tx1"/>
                </a:solidFill>
              </a:rPr>
              <a:t>Binary Classification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7DFAB6-69EA-0BD7-E365-3BB0B4ABB6AC}"/>
                  </a:ext>
                </a:extLst>
              </p:cNvPr>
              <p:cNvSpPr/>
              <p:nvPr/>
            </p:nvSpPr>
            <p:spPr>
              <a:xfrm>
                <a:off x="841029" y="3425169"/>
                <a:ext cx="139521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7DFAB6-69EA-0BD7-E365-3BB0B4ABB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29" y="3425169"/>
                <a:ext cx="1395215" cy="360748"/>
              </a:xfrm>
              <a:prstGeom prst="rect">
                <a:avLst/>
              </a:prstGeom>
              <a:blipFill>
                <a:blip r:embed="rId9"/>
                <a:stretch>
                  <a:fillRect l="-6550" b="-16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5200766" y="2825243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400" dirty="0">
                <a:solidFill>
                  <a:schemeClr val="tx1"/>
                </a:solidFill>
              </a:rPr>
              <a:t>Multi- class classification (K classes)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9CA6E4-AAC4-7C1F-0507-4AD92C655172}"/>
              </a:ext>
            </a:extLst>
          </p:cNvPr>
          <p:cNvSpPr/>
          <p:nvPr/>
        </p:nvSpPr>
        <p:spPr>
          <a:xfrm>
            <a:off x="838200" y="4028585"/>
            <a:ext cx="203562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000" dirty="0">
                <a:solidFill>
                  <a:schemeClr val="tx1"/>
                </a:solidFill>
              </a:rPr>
              <a:t>1 output unit, K = 1</a:t>
            </a:r>
            <a:endParaRPr lang="en-US" sz="20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E479F-C850-449B-5E0D-D4796CAC1DF8}"/>
              </a:ext>
            </a:extLst>
          </p:cNvPr>
          <p:cNvSpPr/>
          <p:nvPr/>
        </p:nvSpPr>
        <p:spPr>
          <a:xfrm>
            <a:off x="5054901" y="4803091"/>
            <a:ext cx="208301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000" dirty="0">
                <a:solidFill>
                  <a:schemeClr val="tx1"/>
                </a:solidFill>
              </a:rPr>
              <a:t>k output units, K = 4</a:t>
            </a:r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11281C-7350-6B03-34CB-CD2E90CCF0C3}"/>
                  </a:ext>
                </a:extLst>
              </p:cNvPr>
              <p:cNvSpPr/>
              <p:nvPr/>
            </p:nvSpPr>
            <p:spPr>
              <a:xfrm>
                <a:off x="644282" y="4599623"/>
                <a:ext cx="1685270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11281C-7350-6B03-34CB-CD2E90CCF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2" y="4599623"/>
                <a:ext cx="1685270" cy="4300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4830689" y="5395190"/>
                <a:ext cx="1685270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89" y="5395190"/>
                <a:ext cx="1685270" cy="4300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258945" y="554388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945" y="554388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9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953140" y="4963297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Forward </a:t>
            </a:r>
            <a:r>
              <a:rPr lang="en-US" dirty="0" err="1"/>
              <a:t>Probogration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3214255" y="1266113"/>
                <a:ext cx="68735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255" y="1266113"/>
                <a:ext cx="687355" cy="472518"/>
              </a:xfrm>
              <a:prstGeom prst="rect">
                <a:avLst/>
              </a:prstGeom>
              <a:blipFill>
                <a:blip r:embed="rId2"/>
                <a:stretch>
                  <a:fillRect l="-35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B619D2-753B-9E90-6525-7BCB0322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1" y="968897"/>
            <a:ext cx="2402851" cy="12608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01021" y="2468066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/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01021" y="3142044"/>
                <a:ext cx="7693234" cy="3034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49494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1" y="3142044"/>
                <a:ext cx="7693234" cy="3034920"/>
              </a:xfrm>
              <a:prstGeom prst="rect">
                <a:avLst/>
              </a:prstGeom>
              <a:blipFill>
                <a:blip r:embed="rId4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796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blipFill>
                <a:blip r:embed="rId10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11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blipFill>
                <a:blip r:embed="rId12"/>
                <a:stretch>
                  <a:fillRect b="-33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4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5112</TotalTime>
  <Words>6982</Words>
  <Application>Microsoft Office PowerPoint</Application>
  <PresentationFormat>Widescreen</PresentationFormat>
  <Paragraphs>1299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0" baseType="lpstr">
      <vt:lpstr>KaTeX_Main</vt:lpstr>
      <vt:lpstr>KaTeX_Math</vt:lpstr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Neuron model – Forward Probogration</vt:lpstr>
      <vt:lpstr>Neuron model – Notation</vt:lpstr>
      <vt:lpstr>Neuron model – logistic unit</vt:lpstr>
      <vt:lpstr>PowerPoint Presentation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2023-01-26T03:37:53Z</dcterms:modified>
</cp:coreProperties>
</file>